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66" d="100"/>
          <a:sy n="66" d="100"/>
        </p:scale>
        <p:origin x="3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735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497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690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853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164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22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135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557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935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651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6676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681152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402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4492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756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3127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117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5A531-302F-428F-B63F-B1D5AF1254E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9CC90-E534-4559-9B59-51DE96E67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8709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BDB92-A168-4250-94B0-14AB923F9B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73078" y="-697938"/>
            <a:ext cx="9144000" cy="2387600"/>
          </a:xfrm>
        </p:spPr>
        <p:txBody>
          <a:bodyPr>
            <a:normAutofit/>
          </a:bodyPr>
          <a:lstStyle/>
          <a:p>
            <a:r>
              <a:rPr lang="en-GB" sz="4000" dirty="0"/>
              <a:t>A walk through time!...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38DE07-F032-4C66-87FD-77EE1D50C4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5272" y="2555195"/>
            <a:ext cx="1495634" cy="14956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1D779A-07C2-4BF1-B1ED-067CFE0005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272" y="4663465"/>
            <a:ext cx="1419423" cy="14194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C7BA62-63F8-47C8-80B3-79520A155F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1516" y="2555195"/>
            <a:ext cx="1428949" cy="144800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ED2A99E-50BD-442F-AA30-F541DD554E1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63"/>
          <a:stretch/>
        </p:blipFill>
        <p:spPr>
          <a:xfrm>
            <a:off x="5933954" y="4687282"/>
            <a:ext cx="1364075" cy="137179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91CF8FE-489C-4B83-B3CC-21E1FACD0B56}"/>
              </a:ext>
            </a:extLst>
          </p:cNvPr>
          <p:cNvSpPr txBox="1"/>
          <p:nvPr/>
        </p:nvSpPr>
        <p:spPr>
          <a:xfrm>
            <a:off x="2669183" y="2690336"/>
            <a:ext cx="27316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-Decorate Roman faces/ masks</a:t>
            </a:r>
          </a:p>
          <a:p>
            <a:r>
              <a:rPr lang="en-GB" dirty="0"/>
              <a:t>-Create Roman mosaics</a:t>
            </a:r>
          </a:p>
          <a:p>
            <a:r>
              <a:rPr lang="en-GB" dirty="0"/>
              <a:t>-Create a Celtic roundhouse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A62291-1457-4167-868C-D440BC0F83A9}"/>
              </a:ext>
            </a:extLst>
          </p:cNvPr>
          <p:cNvSpPr txBox="1"/>
          <p:nvPr/>
        </p:nvSpPr>
        <p:spPr>
          <a:xfrm>
            <a:off x="2669184" y="4687282"/>
            <a:ext cx="27316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-Write a diary entry as a day in the life of a Roman/ Celtic child…</a:t>
            </a:r>
          </a:p>
          <a:p>
            <a:r>
              <a:rPr lang="en-GB" dirty="0"/>
              <a:t>-Learn the Roman numerals </a:t>
            </a:r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517F4C-A210-4C0D-8E49-93DFCB475D15}"/>
              </a:ext>
            </a:extLst>
          </p:cNvPr>
          <p:cNvSpPr txBox="1"/>
          <p:nvPr/>
        </p:nvSpPr>
        <p:spPr>
          <a:xfrm>
            <a:off x="7859210" y="4687282"/>
            <a:ext cx="2731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-Learn about the Roman Gods</a:t>
            </a:r>
          </a:p>
          <a:p>
            <a:r>
              <a:rPr lang="en-GB" dirty="0"/>
              <a:t>-Use sustainable materials to design a Celtic shield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B74F26E-AC9C-4A3E-8231-E554D38DEDA2}"/>
              </a:ext>
            </a:extLst>
          </p:cNvPr>
          <p:cNvSpPr txBox="1"/>
          <p:nvPr/>
        </p:nvSpPr>
        <p:spPr>
          <a:xfrm>
            <a:off x="7645078" y="2574202"/>
            <a:ext cx="31598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-Try traditional Roman dances!</a:t>
            </a:r>
          </a:p>
          <a:p>
            <a:r>
              <a:rPr lang="en-GB" dirty="0"/>
              <a:t>-Develop your confidence through performing like your in an amphitheatre. </a:t>
            </a:r>
          </a:p>
          <a:p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26AD6A0-5AB2-408A-BB7A-6100D496A1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925" y="350229"/>
            <a:ext cx="2731625" cy="179489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41C17D4-018F-4E1E-A177-11ED3394C7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38353" y="360498"/>
            <a:ext cx="2467973" cy="167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39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4</TotalTime>
  <Words>76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Trebuchet MS</vt:lpstr>
      <vt:lpstr>Tw Cen MT</vt:lpstr>
      <vt:lpstr>Circuit</vt:lpstr>
      <vt:lpstr>A walk through time!...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walk through time!...</dc:title>
  <dc:creator>H Thomas (Glenboi Primary School)</dc:creator>
  <cp:lastModifiedBy>H Thomas (Glenboi Primary School)</cp:lastModifiedBy>
  <cp:revision>2</cp:revision>
  <dcterms:created xsi:type="dcterms:W3CDTF">2025-09-03T15:21:16Z</dcterms:created>
  <dcterms:modified xsi:type="dcterms:W3CDTF">2025-09-03T15:25:43Z</dcterms:modified>
</cp:coreProperties>
</file>